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84" r:id="rId4"/>
    <p:sldId id="283" r:id="rId5"/>
    <p:sldId id="285" r:id="rId6"/>
    <p:sldId id="265" r:id="rId7"/>
    <p:sldId id="268" r:id="rId8"/>
    <p:sldId id="261" r:id="rId9"/>
    <p:sldId id="288" r:id="rId10"/>
    <p:sldId id="266" r:id="rId11"/>
    <p:sldId id="272" r:id="rId12"/>
    <p:sldId id="282" r:id="rId13"/>
    <p:sldId id="273" r:id="rId14"/>
    <p:sldId id="259" r:id="rId15"/>
    <p:sldId id="257" r:id="rId16"/>
    <p:sldId id="260" r:id="rId17"/>
    <p:sldId id="286" r:id="rId18"/>
    <p:sldId id="267" r:id="rId19"/>
    <p:sldId id="274" r:id="rId20"/>
    <p:sldId id="269" r:id="rId21"/>
    <p:sldId id="278" r:id="rId22"/>
    <p:sldId id="262" r:id="rId23"/>
    <p:sldId id="270" r:id="rId24"/>
    <p:sldId id="258" r:id="rId25"/>
    <p:sldId id="271" r:id="rId26"/>
    <p:sldId id="275" r:id="rId27"/>
    <p:sldId id="281" r:id="rId28"/>
    <p:sldId id="264" r:id="rId29"/>
    <p:sldId id="277" r:id="rId30"/>
    <p:sldId id="287" r:id="rId31"/>
    <p:sldId id="276" r:id="rId32"/>
  </p:sldIdLst>
  <p:sldSz cx="719931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2" userDrawn="1">
          <p15:clr>
            <a:srgbClr val="A4A3A4"/>
          </p15:clr>
        </p15:guide>
        <p15:guide id="2" pos="22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0" autoAdjust="0"/>
    <p:restoredTop sz="94660"/>
  </p:normalViewPr>
  <p:slideViewPr>
    <p:cSldViewPr showGuides="1">
      <p:cViewPr varScale="1">
        <p:scale>
          <a:sx n="52" d="100"/>
          <a:sy n="52" d="100"/>
        </p:scale>
        <p:origin x="1140" y="90"/>
      </p:cViewPr>
      <p:guideLst>
        <p:guide orient="horz" pos="3402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767462"/>
            <a:ext cx="6119416" cy="375991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672376"/>
            <a:ext cx="5399485" cy="260744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8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0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74987"/>
            <a:ext cx="1552352" cy="9152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74987"/>
            <a:ext cx="4567064" cy="9152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1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1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692444"/>
            <a:ext cx="6209407" cy="4492401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7227345"/>
            <a:ext cx="6209407" cy="236244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874937"/>
            <a:ext cx="3059708" cy="6852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874937"/>
            <a:ext cx="3059708" cy="68523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2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74990"/>
            <a:ext cx="6209407" cy="208745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647443"/>
            <a:ext cx="3045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944914"/>
            <a:ext cx="3045646" cy="58023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647443"/>
            <a:ext cx="3060646" cy="129747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944914"/>
            <a:ext cx="3060646" cy="58023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4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3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8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554968"/>
            <a:ext cx="3644652" cy="7674832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2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719984"/>
            <a:ext cx="2321966" cy="2519945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554968"/>
            <a:ext cx="3644652" cy="7674832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3239929"/>
            <a:ext cx="2321966" cy="6002369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7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574990"/>
            <a:ext cx="6209407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2874937"/>
            <a:ext cx="6209407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834D-53DE-42B7-8626-374A83FEF56A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10009783"/>
            <a:ext cx="2429768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10009783"/>
            <a:ext cx="161984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B97D-830B-4FA0-B317-C1D3A3D9F8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6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25BC3-432A-7FE7-F5BC-7AFE5C7956DE}"/>
              </a:ext>
            </a:extLst>
          </p:cNvPr>
          <p:cNvSpPr txBox="1"/>
          <p:nvPr/>
        </p:nvSpPr>
        <p:spPr>
          <a:xfrm>
            <a:off x="793" y="4103737"/>
            <a:ext cx="719931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B52" panose="040B0500000000000000" pitchFamily="81" charset="0"/>
              </a:rPr>
              <a:t>Бессмертный полк Государственного архива Республики Бурятия</a:t>
            </a:r>
          </a:p>
          <a:p>
            <a:pPr algn="ctr"/>
            <a:endParaRPr lang="ru-RU" sz="6000" dirty="0">
              <a:solidFill>
                <a:schemeClr val="bg1"/>
              </a:solidFill>
              <a:latin typeface="B52" panose="040B0500000000000000" pitchFamily="81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г. Улан-Удэ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2025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F11EB0-6388-E5DF-6DEB-611F999B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62" y="2728813"/>
            <a:ext cx="1305386" cy="9361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2A8902-94B7-1C4B-5E92-374D90927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62" y="325051"/>
            <a:ext cx="1346108" cy="24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0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E4DE-057C-0FCE-8039-DDB5822DD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FE2A9D-38A3-3AA4-F6CE-DC6D6D28A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3994" r="47869" b="48585"/>
          <a:stretch/>
        </p:blipFill>
        <p:spPr>
          <a:xfrm>
            <a:off x="431305" y="719361"/>
            <a:ext cx="6048672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0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7E97A-F70E-C936-D7FE-69E0AC88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D5E90E-793F-67BF-10D0-9895DF0908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10296" r="17600" b="5009"/>
          <a:stretch/>
        </p:blipFill>
        <p:spPr bwMode="auto">
          <a:xfrm rot="5400000">
            <a:off x="-612813" y="2203418"/>
            <a:ext cx="8424936" cy="5600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A55DBE-CA19-8DB6-E2DC-B18225C2056D}"/>
              </a:ext>
            </a:extLst>
          </p:cNvPr>
          <p:cNvSpPr txBox="1"/>
          <p:nvPr/>
        </p:nvSpPr>
        <p:spPr>
          <a:xfrm>
            <a:off x="0" y="9288313"/>
            <a:ext cx="7199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КАРПОВ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Николай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Харламович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(1908-1979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ефрейтор </a:t>
            </a:r>
          </a:p>
        </p:txBody>
      </p:sp>
    </p:spTree>
    <p:extLst>
      <p:ext uri="{BB962C8B-B14F-4D97-AF65-F5344CB8AC3E}">
        <p14:creationId xmlns:p14="http://schemas.microsoft.com/office/powerpoint/2010/main" val="4200581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FCD2A-78A6-C471-A708-5B05B67F6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C11E0-08B3-C84C-FB3D-0C6E7D16F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2" y="431329"/>
            <a:ext cx="6144767" cy="86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73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D4FF9-F5B8-549D-64C3-03D18E711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1EDBC4-D898-57C0-7728-B80D149B2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6" y="647353"/>
            <a:ext cx="5992060" cy="847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D8598-9D26-2F02-57F3-533FBEE5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29E126-3617-3AB0-48B6-2931326AE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0" y="631535"/>
            <a:ext cx="6580271" cy="9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5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1077-BDBC-75FD-1992-B4C4DB09F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D64672-EE88-FB54-8594-0009CDD1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45" y="719361"/>
            <a:ext cx="4738622" cy="8424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12EFBA-B5A4-5794-897E-7C8CD1058ECC}"/>
              </a:ext>
            </a:extLst>
          </p:cNvPr>
          <p:cNvSpPr txBox="1"/>
          <p:nvPr/>
        </p:nvSpPr>
        <p:spPr>
          <a:xfrm>
            <a:off x="1230345" y="9288313"/>
            <a:ext cx="4738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ЛУПСАНОВ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Пётр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Лупсанович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(1927-2014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войны с Японией</a:t>
            </a:r>
          </a:p>
        </p:txBody>
      </p:sp>
    </p:spTree>
    <p:extLst>
      <p:ext uri="{BB962C8B-B14F-4D97-AF65-F5344CB8AC3E}">
        <p14:creationId xmlns:p14="http://schemas.microsoft.com/office/powerpoint/2010/main" val="3653314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A60D-84DA-CBD4-4F02-80C7D5FE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D86F66-CCCD-84CB-7BD6-2930F4533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2" y="1079401"/>
            <a:ext cx="6108775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A4F28-92BF-5913-2E3D-36F63A15E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A4545-EE33-8CF4-3289-E7C679B9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10662" r="5550" b="36665"/>
          <a:stretch/>
        </p:blipFill>
        <p:spPr>
          <a:xfrm>
            <a:off x="557546" y="575345"/>
            <a:ext cx="6084220" cy="8010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23DC97-4DAE-625E-3E2E-BDB3B181B6F5}"/>
              </a:ext>
            </a:extLst>
          </p:cNvPr>
          <p:cNvSpPr txBox="1"/>
          <p:nvPr/>
        </p:nvSpPr>
        <p:spPr>
          <a:xfrm>
            <a:off x="0" y="8712249"/>
            <a:ext cx="71993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МИХАЙЛОВ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Михаил Авдеевич (1901-1974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войны с Японией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Рядовой/помощник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командира взвода</a:t>
            </a:r>
          </a:p>
        </p:txBody>
      </p:sp>
    </p:spTree>
    <p:extLst>
      <p:ext uri="{BB962C8B-B14F-4D97-AF65-F5344CB8AC3E}">
        <p14:creationId xmlns:p14="http://schemas.microsoft.com/office/powerpoint/2010/main" val="396491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5F728-1CA4-C352-269D-32B8CA1DF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E1A62-19CE-C857-4BCE-BCC8B28B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6" y="742156"/>
            <a:ext cx="6324600" cy="93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6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EA713-4DB0-E458-671A-91FC72AFC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089205-12E2-C63B-C697-FEFD07CA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2" y="647353"/>
            <a:ext cx="6144767" cy="86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7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44497-5E62-53E0-EDA7-1D5D9C1F1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ABE10A-CB1D-ED6D-E7CA-F3D2D6F72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" y="1079401"/>
            <a:ext cx="6108775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21B9-7175-9AA6-69D6-EB907AD4B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8BFAF-7522-B5B4-CD40-0D95056C6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22662" r="5216" b="29998"/>
          <a:stretch/>
        </p:blipFill>
        <p:spPr>
          <a:xfrm>
            <a:off x="465787" y="1446700"/>
            <a:ext cx="6267738" cy="7416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82B9C-9E0D-0FDD-460F-D829A0FDE792}"/>
              </a:ext>
            </a:extLst>
          </p:cNvPr>
          <p:cNvSpPr txBox="1"/>
          <p:nvPr/>
        </p:nvSpPr>
        <p:spPr>
          <a:xfrm>
            <a:off x="0" y="8863524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НОВОЛОДСКИЙ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Иван Филимонович. 11.09.1926 г.р.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Младший сержант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войны с Японией </a:t>
            </a:r>
          </a:p>
        </p:txBody>
      </p:sp>
    </p:spTree>
    <p:extLst>
      <p:ext uri="{BB962C8B-B14F-4D97-AF65-F5344CB8AC3E}">
        <p14:creationId xmlns:p14="http://schemas.microsoft.com/office/powerpoint/2010/main" val="373875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C10A5-CBFD-80AC-3B7C-2558442DB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B2F8AA-24D0-DBBD-2248-553DA0DF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1" y="517086"/>
            <a:ext cx="5750377" cy="8123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60BF7-5E23-7F0A-701F-31C0B4BB13C1}"/>
              </a:ext>
            </a:extLst>
          </p:cNvPr>
          <p:cNvSpPr txBox="1"/>
          <p:nvPr/>
        </p:nvSpPr>
        <p:spPr>
          <a:xfrm>
            <a:off x="0" y="8640241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ПЕРМЯКОВ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Иван Афанасьевич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(1921-1993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Младший лейтенант</a:t>
            </a:r>
          </a:p>
        </p:txBody>
      </p:sp>
    </p:spTree>
    <p:extLst>
      <p:ext uri="{BB962C8B-B14F-4D97-AF65-F5344CB8AC3E}">
        <p14:creationId xmlns:p14="http://schemas.microsoft.com/office/powerpoint/2010/main" val="4071314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048E-1845-34FF-9045-EF40221F2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20CF8F-4086-C141-1357-44708FA3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2" y="431329"/>
            <a:ext cx="6321868" cy="919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58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B95B5-9CAF-B30A-3D18-2771DD2B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4A4DF-F5E1-B8A4-0DDE-3CC959126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6117" r="49989" b="47169"/>
          <a:stretch/>
        </p:blipFill>
        <p:spPr>
          <a:xfrm>
            <a:off x="792137" y="431329"/>
            <a:ext cx="5616625" cy="8422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28BF98-E970-9CB1-B647-24C9755590C2}"/>
              </a:ext>
            </a:extLst>
          </p:cNvPr>
          <p:cNvSpPr txBox="1"/>
          <p:nvPr/>
        </p:nvSpPr>
        <p:spPr>
          <a:xfrm>
            <a:off x="0" y="8863524"/>
            <a:ext cx="71993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РАДНАЕВ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Эрдэни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Цыремпилович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(1909-1991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Старший сержант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766621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B0DAB-C0AD-8327-0F19-763AEB965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13768E-510A-213F-BA8C-2DD21D381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777" r="14659" b="16120"/>
          <a:stretch/>
        </p:blipFill>
        <p:spPr>
          <a:xfrm>
            <a:off x="844953" y="760054"/>
            <a:ext cx="5509406" cy="8528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BE50C-241D-B145-7FF5-394400C52E83}"/>
              </a:ext>
            </a:extLst>
          </p:cNvPr>
          <p:cNvSpPr txBox="1"/>
          <p:nvPr/>
        </p:nvSpPr>
        <p:spPr>
          <a:xfrm>
            <a:off x="1" y="9288313"/>
            <a:ext cx="7199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СОРОКИН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Сидор Николаевич (1900-1956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47847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7A2C2-76AD-8937-E236-07E6A1EE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A4204-96BA-16A9-9FEC-39B563C35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5" y="791369"/>
            <a:ext cx="6063510" cy="85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9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C2853-7F86-37BE-779F-D9AF6529A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7B6393-2810-955D-F090-C6E781BF3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81" y="719361"/>
            <a:ext cx="6119937" cy="86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09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6636F-88EE-2762-997F-8A8B5672C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3E6189-2CB1-F056-037E-E24881EEB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6" y="1356519"/>
            <a:ext cx="5715000" cy="80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4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F2331-CD65-C13D-DC9E-27F2D3612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EE60A-734F-010D-0428-5F4F6F84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6" y="359321"/>
            <a:ext cx="5839780" cy="8259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9D876-1EF1-8251-2B21-EB5DAB154CE8}"/>
              </a:ext>
            </a:extLst>
          </p:cNvPr>
          <p:cNvSpPr txBox="1"/>
          <p:nvPr/>
        </p:nvSpPr>
        <p:spPr>
          <a:xfrm>
            <a:off x="-1" y="8712249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ХОБРАКОВ 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Чирип-Цынгэ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Арсаланович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(1909-1978),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битвы на Халхин-Голе,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486057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D755-EC76-430F-405A-9A778FFC7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F7BD5C-3E61-39AA-3DFE-1593FDE6A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2" y="987191"/>
            <a:ext cx="6342307" cy="8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0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DEBF2-F6A5-418D-E3F4-1D2D520B8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E90307-8329-5B68-DAE3-09BBF30C2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8" y="1079401"/>
            <a:ext cx="6108775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55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43840-6A85-E53F-ED7E-38043CDDD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A0BA4B-24F1-F5C5-3A16-F85E23738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" y="427900"/>
            <a:ext cx="6043168" cy="84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FF28C-635F-0BB1-E682-0B337EDABE1D}"/>
              </a:ext>
            </a:extLst>
          </p:cNvPr>
          <p:cNvSpPr txBox="1"/>
          <p:nvPr/>
        </p:nvSpPr>
        <p:spPr>
          <a:xfrm>
            <a:off x="0" y="8863524"/>
            <a:ext cx="71993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ЧИМИТОВ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Шагдур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j-lt"/>
              </a:rPr>
              <a:t>Будаевич</a:t>
            </a:r>
            <a:r>
              <a:rPr lang="ru-RU" sz="24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(1912-1971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Участник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95307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48EFC-B054-2446-DDE1-CFBF9C36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0FD90-21C5-81AE-D2A4-403A48FBA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6" y="1356519"/>
            <a:ext cx="5715000" cy="808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59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8C497-264A-B936-1527-3D338B7C0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19A3D9-EF9E-05DB-44D6-6AF39AE8E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r="4209"/>
          <a:stretch/>
        </p:blipFill>
        <p:spPr>
          <a:xfrm>
            <a:off x="559096" y="719361"/>
            <a:ext cx="6081120" cy="8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7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B5C34-6538-A2A8-A5A9-96D2AF7AB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495BF-A40F-6DF8-E9E6-ECB0E3F9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2978" r="1683" b="1699"/>
          <a:stretch/>
        </p:blipFill>
        <p:spPr>
          <a:xfrm>
            <a:off x="285081" y="719361"/>
            <a:ext cx="6630737" cy="93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A6C24-7796-0C45-00BF-126F09E6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7F743-851E-315D-BC6E-238E453E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7" y="863377"/>
            <a:ext cx="6080626" cy="84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6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FC1F4-F227-2B20-BA0B-CF00023A0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12E45-E4A9-D08B-886B-11E96D53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9" y="215305"/>
            <a:ext cx="6321913" cy="90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9EAC-9AB0-6A10-C9E6-6D2D16CF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BC2D56-19DD-6998-1800-4DB6243F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r="1990" b="6991"/>
          <a:stretch/>
        </p:blipFill>
        <p:spPr>
          <a:xfrm rot="16200000">
            <a:off x="-1284390" y="2075015"/>
            <a:ext cx="940805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8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C563-EDF2-67D5-8013-6BE99063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E4D10-88F1-E7FB-0C4D-5531AE0A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7" t="5742" r="28568" b="36559"/>
          <a:stretch/>
        </p:blipFill>
        <p:spPr>
          <a:xfrm>
            <a:off x="1198973" y="311121"/>
            <a:ext cx="4942934" cy="8712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288AE-1D5A-5621-56A0-1D97719B8D68}"/>
              </a:ext>
            </a:extLst>
          </p:cNvPr>
          <p:cNvSpPr txBox="1"/>
          <p:nvPr/>
        </p:nvSpPr>
        <p:spPr>
          <a:xfrm>
            <a:off x="1231139" y="9037773"/>
            <a:ext cx="47386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ДОРЖИНОВА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Нина Доржиева(1914-1995 гг.)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Капитан медицинской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3040256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231</TotalTime>
  <Words>130</Words>
  <Application>Microsoft Office PowerPoint</Application>
  <PresentationFormat>Произвольный</PresentationFormat>
  <Paragraphs>42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B52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Барданов Н.С</dc:creator>
  <cp:lastModifiedBy>Барданов Н.С</cp:lastModifiedBy>
  <cp:revision>4</cp:revision>
  <dcterms:created xsi:type="dcterms:W3CDTF">2025-05-04T22:16:56Z</dcterms:created>
  <dcterms:modified xsi:type="dcterms:W3CDTF">2025-05-05T02:31:29Z</dcterms:modified>
</cp:coreProperties>
</file>